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9" r:id="rId4"/>
  </p:sldMasterIdLst>
  <p:sldIdLst>
    <p:sldId id="256" r:id="rId5"/>
    <p:sldId id="257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81B52"/>
    <a:srgbClr val="2179A3"/>
    <a:srgbClr val="E5004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38"/>
    <p:restoredTop sz="96208"/>
  </p:normalViewPr>
  <p:slideViewPr>
    <p:cSldViewPr snapToGrid="0" snapToObjects="1">
      <p:cViewPr>
        <p:scale>
          <a:sx n="77" d="100"/>
          <a:sy n="77" d="100"/>
        </p:scale>
        <p:origin x="816" y="10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524000" y="2360815"/>
            <a:ext cx="9144000" cy="1149148"/>
          </a:xfrm>
          <a:prstGeom prst="rect">
            <a:avLst/>
          </a:prstGeom>
        </p:spPr>
        <p:txBody>
          <a:bodyPr anchor="b"/>
          <a:lstStyle>
            <a:lvl1pPr algn="ctr">
              <a:defRPr sz="6000" b="1" i="0">
                <a:solidFill>
                  <a:srgbClr val="181B5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fr-FR" dirty="0"/>
              <a:t>Modifiez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 b="0" i="0">
                <a:solidFill>
                  <a:srgbClr val="E5004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dirty="0"/>
              <a:t>Modifiez le sous-titre</a:t>
            </a:r>
            <a:endParaRPr lang="en-US" dirty="0"/>
          </a:p>
        </p:txBody>
      </p:sp>
      <p:pic>
        <p:nvPicPr>
          <p:cNvPr id="7" name="Image 6" descr="Une image contenant texte, capture d’écran, graphisme, rouge&#10;&#10;Description générée automatiquement">
            <a:extLst>
              <a:ext uri="{FF2B5EF4-FFF2-40B4-BE49-F238E27FC236}">
                <a16:creationId xmlns:a16="http://schemas.microsoft.com/office/drawing/2014/main" id="{6B95BEF4-1314-5B71-A295-AA4170501DF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66254" y="0"/>
            <a:ext cx="12025745" cy="17537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44910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126917E-2011-3513-B9FA-0D7623EF46A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20587" y="365125"/>
            <a:ext cx="9350826" cy="1325563"/>
          </a:xfrm>
          <a:prstGeom prst="rect">
            <a:avLst/>
          </a:prstGeom>
        </p:spPr>
        <p:txBody>
          <a:bodyPr/>
          <a:lstStyle>
            <a:lvl1pPr>
              <a:defRPr b="1" i="0">
                <a:solidFill>
                  <a:srgbClr val="2179A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fr-FR" dirty="0"/>
              <a:t>Cliquez pour ajouter du texte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CD6549B-A47B-4575-97D2-CDFF88766E9D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20587" y="1825625"/>
            <a:ext cx="9350826" cy="397943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181B52"/>
                </a:solidFill>
              </a:defRPr>
            </a:lvl1pPr>
          </a:lstStyle>
          <a:p>
            <a:r>
              <a:rPr lang="fr-FR" dirty="0"/>
              <a:t>Cliquez pour ajouter du texte</a:t>
            </a: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15999382-7D45-D110-78E6-71101DD19F1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225401" y="4947557"/>
            <a:ext cx="2966599" cy="1910443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2222F108-500C-960B-99F5-1F12C15D4F1F}"/>
              </a:ext>
            </a:extLst>
          </p:cNvPr>
          <p:cNvSpPr/>
          <p:nvPr userDrawn="1"/>
        </p:nvSpPr>
        <p:spPr>
          <a:xfrm>
            <a:off x="1" y="0"/>
            <a:ext cx="747080" cy="6858000"/>
          </a:xfrm>
          <a:prstGeom prst="rect">
            <a:avLst/>
          </a:prstGeom>
          <a:solidFill>
            <a:srgbClr val="181B5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4" name="Image 3" descr="Une image contenant texte, capture d’écran, graphisme, rouge&#10;&#10;Description générée automatiquement">
            <a:extLst>
              <a:ext uri="{FF2B5EF4-FFF2-40B4-BE49-F238E27FC236}">
                <a16:creationId xmlns:a16="http://schemas.microsoft.com/office/drawing/2014/main" id="{C437C2CA-FF9E-9354-D8DD-025298D2A05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/>
          <a:srcRect l="39965" r="49688" b="8333"/>
          <a:stretch/>
        </p:blipFill>
        <p:spPr>
          <a:xfrm>
            <a:off x="0" y="0"/>
            <a:ext cx="747080" cy="965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73621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000282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691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6">
            <a:extLst>
              <a:ext uri="{FF2B5EF4-FFF2-40B4-BE49-F238E27FC236}">
                <a16:creationId xmlns:a16="http://schemas.microsoft.com/office/drawing/2014/main" id="{7E11B53F-0148-4E14-2D77-03304CA15C4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ous-titre 8">
            <a:extLst>
              <a:ext uri="{FF2B5EF4-FFF2-40B4-BE49-F238E27FC236}">
                <a16:creationId xmlns:a16="http://schemas.microsoft.com/office/drawing/2014/main" id="{289081B5-396A-9FA8-6FFE-1D3FF4675DE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664629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5634BA0-CFB7-11F1-A017-F30B417543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9BDAD8B-6EE9-289F-BD03-DACBFA480F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25657798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 2013 – 2022">
  <a:themeElements>
    <a:clrScheme name="Thème Office 2013 – 2022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 2013 – 2022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 2013 – 2022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e6d1e8dc-ae48-44c6-ba60-2b1f44f429ff" xsi:nil="true"/>
    <lcf76f155ced4ddcb4097134ff3c332f xmlns="bc2e13d1-6b21-4793-ba57-d3265695bcec">
      <Terms xmlns="http://schemas.microsoft.com/office/infopath/2007/PartnerControls"/>
    </lcf76f155ced4ddcb4097134ff3c332f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40C31909CF0E843996ECF6A0D4DD01B" ma:contentTypeVersion="17" ma:contentTypeDescription="Crée un document." ma:contentTypeScope="" ma:versionID="e9f93b78e06107b55f966025a9141743">
  <xsd:schema xmlns:xsd="http://www.w3.org/2001/XMLSchema" xmlns:xs="http://www.w3.org/2001/XMLSchema" xmlns:p="http://schemas.microsoft.com/office/2006/metadata/properties" xmlns:ns2="bc2e13d1-6b21-4793-ba57-d3265695bcec" xmlns:ns3="e6d1e8dc-ae48-44c6-ba60-2b1f44f429ff" targetNamespace="http://schemas.microsoft.com/office/2006/metadata/properties" ma:root="true" ma:fieldsID="a77f3abe1f36dde9061a5a5de441fec1" ns2:_="" ns3:_="">
    <xsd:import namespace="bc2e13d1-6b21-4793-ba57-d3265695bcec"/>
    <xsd:import namespace="e6d1e8dc-ae48-44c6-ba60-2b1f44f429f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lcf76f155ced4ddcb4097134ff3c332f" minOccurs="0"/>
                <xsd:element ref="ns3:TaxCatchAll" minOccurs="0"/>
                <xsd:element ref="ns2:MediaServiceGenerationTime" minOccurs="0"/>
                <xsd:element ref="ns2:MediaServiceOCR" minOccurs="0"/>
                <xsd:element ref="ns2:MediaServiceEventHashCode" minOccurs="0"/>
                <xsd:element ref="ns2:MediaLengthInSeconds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c2e13d1-6b21-4793-ba57-d3265695bce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lcf76f155ced4ddcb4097134ff3c332f" ma:index="14" nillable="true" ma:taxonomy="true" ma:internalName="lcf76f155ced4ddcb4097134ff3c332f" ma:taxonomyFieldName="MediaServiceImageTags" ma:displayName="Balises d’images" ma:readOnly="false" ma:fieldId="{5cf76f15-5ced-4ddc-b409-7134ff3c332f}" ma:taxonomyMulti="true" ma:sspId="e67580e7-f881-43d4-98ba-b949f9393415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MediaServiceObjectDetectorVersions" ma:index="23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6d1e8dc-ae48-44c6-ba60-2b1f44f429ff" elementFormDefault="qualified">
    <xsd:import namespace="http://schemas.microsoft.com/office/2006/documentManagement/types"/>
    <xsd:import namespace="http://schemas.microsoft.com/office/infopath/2007/PartnerControls"/>
    <xsd:element name="TaxCatchAll" ma:index="15" nillable="true" ma:displayName="Taxonomy Catch All Column" ma:hidden="true" ma:list="{dd086933-4f35-4e47-86cf-f84122ab38c7}" ma:internalName="TaxCatchAll" ma:showField="CatchAllData" ma:web="e6d1e8dc-ae48-44c6-ba60-2b1f44f429f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1" nillable="true" ma:displayName="Partagé avec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2" nillable="true" ma:displayName="Partagé avec dé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4E9E844-222F-4A96-9F66-04546D7864BA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AD672E6A-0DEC-4BB4-AD1A-36420DACBBF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A445F56-9503-46E7-92C5-092499A20D1E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</TotalTime>
  <Words>0</Words>
  <Application>Microsoft Macintosh PowerPoint</Application>
  <PresentationFormat>Grand écran</PresentationFormat>
  <Paragraphs>0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1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4" baseType="lpstr">
      <vt:lpstr>Arial</vt:lpstr>
      <vt:lpstr>Thème Office 2013 – 2022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Modifiez le style du titre</dc:title>
  <dc:creator>Carine Deponcins</dc:creator>
  <cp:lastModifiedBy>Mégan DORIGO</cp:lastModifiedBy>
  <cp:revision>8</cp:revision>
  <dcterms:created xsi:type="dcterms:W3CDTF">2021-09-09T07:12:26Z</dcterms:created>
  <dcterms:modified xsi:type="dcterms:W3CDTF">2024-04-08T15:26:09Z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0x0101002B6C2C0D7A52AF41A2099F2011697656</vt:lpwstr>
  </property>
</Properties>
</file>